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4"/>
    <p:restoredTop sz="96654"/>
  </p:normalViewPr>
  <p:slideViewPr>
    <p:cSldViewPr snapToGrid="0">
      <p:cViewPr varScale="1">
        <p:scale>
          <a:sx n="139" d="100"/>
          <a:sy n="139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BC340-12AF-98DE-6397-2DFE5E10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0" y="2810382"/>
            <a:ext cx="3982720" cy="153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B1FF5-9E13-A8EA-8DC1-1BB16651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311621"/>
            <a:ext cx="1727200" cy="31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9C178-A2A3-3BCE-35C3-427F11CB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38976"/>
            <a:ext cx="1765300" cy="29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C0C33A-3EF8-A455-9603-927EB2A8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5012732"/>
            <a:ext cx="3982720" cy="14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BC340-12AF-98DE-6397-2DFE5E10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0" y="2810382"/>
            <a:ext cx="3982720" cy="153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B1FF5-9E13-A8EA-8DC1-1BB16651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311621"/>
            <a:ext cx="1727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86346-A851-D0B3-E8F4-C9872BDC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474813"/>
            <a:ext cx="17399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FF7BD-D4A8-9BB1-5DB5-160481B77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742" y="4880674"/>
            <a:ext cx="3995974" cy="16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F1-Score</a:t>
            </a:r>
            <a:r>
              <a:rPr lang="he-IL" dirty="0"/>
              <a:t> (</a:t>
            </a:r>
            <a:r>
              <a:rPr lang="en-US" dirty="0"/>
              <a:t>Accuracy</a:t>
            </a:r>
            <a:r>
              <a:rPr lang="he-IL" dirty="0"/>
              <a:t>) מכלל המודלים </a:t>
            </a:r>
            <a:r>
              <a:rPr lang="en-US" dirty="0"/>
              <a:t>(LSTM, CNN)</a:t>
            </a:r>
            <a:br>
              <a:rPr lang="en-US" dirty="0"/>
            </a:br>
            <a:r>
              <a:rPr lang="he-IL" dirty="0"/>
              <a:t>עם שלב לחיצת היד מדאטה בתצורת D</a:t>
            </a:r>
            <a:r>
              <a:rPr lang="en-US" dirty="0"/>
              <a:t>L</a:t>
            </a:r>
            <a:r>
              <a:rPr lang="he-IL" dirty="0"/>
              <a:t> ו-</a:t>
            </a:r>
            <a:r>
              <a:rPr lang="en-US" dirty="0"/>
              <a:t>.</a:t>
            </a:r>
            <a:r>
              <a:rPr lang="he-IL" dirty="0"/>
              <a:t>T</a:t>
            </a:r>
            <a:r>
              <a:rPr lang="en-US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halev/Public/F1 Scores”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dirty="0"/>
              <a:t>Bar Chart</a:t>
            </a:r>
            <a:r>
              <a:rPr lang="he-IL" dirty="0"/>
              <a:t> והוספת קובץ הנתונים </a:t>
            </a:r>
            <a:r>
              <a:rPr lang="en-US" dirty="0"/>
              <a:t>(Packet Count </a:t>
            </a:r>
            <a:r>
              <a:rPr lang="en-US" dirty="0" err="1"/>
              <a:t>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24366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84AB74-E08A-8B80-4B9C-0904BD9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2" y="1340841"/>
            <a:ext cx="555620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64398"/>
              </p:ext>
            </p:extLst>
          </p:nvPr>
        </p:nvGraphicFramePr>
        <p:xfrm>
          <a:off x="2436368" y="20269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3701796"/>
            <a:ext cx="9601200" cy="703943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נכון לעכשיו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הרצה של הקוד בשרת עם סינון לפי זמן נכשלת עקב חוסר בזיכרון של כרטיס מסך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התבצע ניסוי בהרצה של הקוד ב-4 וריאציות של קוד וב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כ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ל 4 התצורות כולל ניסוי להוריד את הפרמטרים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54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4950</TotalTime>
  <Words>1199</Words>
  <Application>Microsoft Macintosh PowerPoint</Application>
  <PresentationFormat>Widescreen</PresentationFormat>
  <Paragraphs>240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28</cp:revision>
  <dcterms:created xsi:type="dcterms:W3CDTF">2023-09-03T13:10:28Z</dcterms:created>
  <dcterms:modified xsi:type="dcterms:W3CDTF">2023-09-27T17:46:05Z</dcterms:modified>
</cp:coreProperties>
</file>